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51b136cdf7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51b136cdf7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51b136cdf7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51b136cdf7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51b136cdf7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51b136cdf7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51b136cdf7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51b136cdf7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51b136cdf7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51b136cdf7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51b136cdf7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51b136cdf7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5b7a29102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5b7a29102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5b7a29102a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5b7a29102a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51b136cdf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51b136cdf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51b136cdf7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51b136cdf7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51b136cdf7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51b136cdf7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docs.google.com/spreadsheets/d/1qHuOkwrfnijMit8yayrrBRQ04QhApZgoH9U9cmB2EeI/edit?ts=5cef7b2f#gid=0" TargetMode="External"/><Relationship Id="rId4" Type="http://schemas.openxmlformats.org/officeDocument/2006/relationships/hyperlink" Target="https://docs.google.com/spreadsheets/d/18TT-dWFtGXA3oq_obx1PAQ34GW87233RkWCXU9XkFI0/edit#gid=0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docs.google.com/spreadsheets/d/1qHuOkwrfnijMit8yayrrBRQ04QhApZgoH9U9cmB2EeI/edit?ts=5cef7b2f#gid=0" TargetMode="External"/><Relationship Id="rId4" Type="http://schemas.openxmlformats.org/officeDocument/2006/relationships/image" Target="../media/image5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182000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FF"/>
                </a:solidFill>
              </a:rPr>
              <a:t>REFILL BOX</a:t>
            </a:r>
            <a:r>
              <a:rPr lang="en"/>
              <a:t> 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FFFF00"/>
                </a:solidFill>
              </a:rPr>
              <a:t>Incoming &amp; Functionality QC Report</a:t>
            </a:r>
            <a:endParaRPr u="sng">
              <a:solidFill>
                <a:srgbClr val="FFFF0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Short/Broken Studs</a:t>
            </a:r>
            <a:endParaRPr/>
          </a:p>
        </p:txBody>
      </p:sp>
      <p:sp>
        <p:nvSpPr>
          <p:cNvPr id="138" name="Google Shape;138;p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2 Refill box have broken studs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1 Refill box had short grounding studs</a:t>
            </a:r>
            <a:endParaRPr/>
          </a:p>
        </p:txBody>
      </p:sp>
      <p:sp>
        <p:nvSpPr>
          <p:cNvPr id="139" name="Google Shape;139;p22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40" name="Google Shape;14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2400" y="1152475"/>
            <a:ext cx="3999904" cy="34164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1" name="Google Shape;141;p22"/>
          <p:cNvCxnSpPr/>
          <p:nvPr/>
        </p:nvCxnSpPr>
        <p:spPr>
          <a:xfrm>
            <a:off x="5726150" y="1838400"/>
            <a:ext cx="924300" cy="5124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2" name="Google Shape;142;p22"/>
          <p:cNvSpPr txBox="1"/>
          <p:nvPr/>
        </p:nvSpPr>
        <p:spPr>
          <a:xfrm>
            <a:off x="5233900" y="1537025"/>
            <a:ext cx="5786400" cy="6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Short Stud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Dent, Scratches and refill Bracket</a:t>
            </a:r>
            <a:endParaRPr/>
          </a:p>
        </p:txBody>
      </p:sp>
      <p:sp>
        <p:nvSpPr>
          <p:cNvPr id="148" name="Google Shape;148;p2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12 Refill box was stuck on refill bracket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Dents and scratches were observed on 12 refill box</a:t>
            </a:r>
            <a:endParaRPr/>
          </a:p>
        </p:txBody>
      </p:sp>
      <p:sp>
        <p:nvSpPr>
          <p:cNvPr id="149" name="Google Shape;149;p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50" name="Google Shape;15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2400" y="1152475"/>
            <a:ext cx="3999902" cy="341639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1" name="Google Shape;151;p23"/>
          <p:cNvCxnSpPr/>
          <p:nvPr/>
        </p:nvCxnSpPr>
        <p:spPr>
          <a:xfrm flipH="1" rot="10800000">
            <a:off x="4952625" y="2521475"/>
            <a:ext cx="974400" cy="8640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2" name="Google Shape;152;p23"/>
          <p:cNvCxnSpPr/>
          <p:nvPr/>
        </p:nvCxnSpPr>
        <p:spPr>
          <a:xfrm flipH="1" rot="10800000">
            <a:off x="6780975" y="2501475"/>
            <a:ext cx="582600" cy="13662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3" name="Google Shape;153;p23"/>
          <p:cNvSpPr txBox="1"/>
          <p:nvPr/>
        </p:nvSpPr>
        <p:spPr>
          <a:xfrm>
            <a:off x="6600150" y="3887775"/>
            <a:ext cx="5786400" cy="6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Refill Box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54" name="Google Shape;154;p23"/>
          <p:cNvSpPr txBox="1"/>
          <p:nvPr/>
        </p:nvSpPr>
        <p:spPr>
          <a:xfrm>
            <a:off x="4866225" y="3435700"/>
            <a:ext cx="5786400" cy="6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Refill Box Bracket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Overall QC Summary</a:t>
            </a:r>
            <a:endParaRPr/>
          </a:p>
        </p:txBody>
      </p:sp>
      <p:sp>
        <p:nvSpPr>
          <p:cNvPr id="160" name="Google Shape;160;p24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Below is the Refill box QC Functionality QC</a:t>
            </a:r>
            <a:endParaRPr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Refill Box Functionality QC Report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400"/>
              <a:buChar char="●"/>
            </a:pPr>
            <a:r>
              <a:rPr lang="en">
                <a:solidFill>
                  <a:srgbClr val="0000FF"/>
                </a:solidFill>
              </a:rPr>
              <a:t>52/210 Refill Box Failed during Incoming good QC.</a:t>
            </a:r>
            <a:endParaRPr>
              <a:solidFill>
                <a:srgbClr val="0000FF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Most Incoming Refill Box Failed because they had no fastener.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Most of the refill box door and body could not flash when closed.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Refill box fastener should be sourced as </a:t>
            </a:r>
            <a:r>
              <a:rPr lang="en"/>
              <a:t>Guided</a:t>
            </a:r>
            <a:r>
              <a:rPr lang="en"/>
              <a:t> on </a:t>
            </a:r>
            <a:r>
              <a:rPr lang="en" u="sng">
                <a:solidFill>
                  <a:schemeClr val="hlink"/>
                </a:solidFill>
                <a:hlinkClick r:id="rId4"/>
              </a:rPr>
              <a:t>this sheet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rgbClr val="0000FF"/>
                </a:solidFill>
              </a:rPr>
              <a:t>Initial refill box were 44 which came in earlier in Dec</a:t>
            </a:r>
            <a:endParaRPr/>
          </a:p>
        </p:txBody>
      </p:sp>
      <p:sp>
        <p:nvSpPr>
          <p:cNvPr id="161" name="Google Shape;161;p24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Manufacturer/Fabricator</a:t>
            </a:r>
            <a:endParaRPr u="sng"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Fabricator should Improve on bending and cutting errors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Should Improve on painting- Studs should be covered before </a:t>
            </a:r>
            <a:r>
              <a:rPr lang="en"/>
              <a:t>commencing</a:t>
            </a:r>
            <a:r>
              <a:rPr lang="en"/>
              <a:t> painting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Should reduce/</a:t>
            </a:r>
            <a:r>
              <a:rPr lang="en"/>
              <a:t>eliminate</a:t>
            </a:r>
            <a:r>
              <a:rPr lang="en"/>
              <a:t> dents and scratch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Should include allowance between Refill box body and refill box bracket ( for easier removal of refill bracket) 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QC Passed Refill Box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4213200" cy="377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Summary:</a:t>
            </a:r>
            <a:endParaRPr u="sng"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Visual checklist QC Passed upto date 157 RF Box.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400"/>
              <a:buAutoNum type="arabicPeriod"/>
            </a:pPr>
            <a:r>
              <a:rPr lang="en">
                <a:solidFill>
                  <a:srgbClr val="0000FF"/>
                </a:solidFill>
              </a:rPr>
              <a:t>Functionality QC passed upto date is 157RF Box  refer to </a:t>
            </a:r>
            <a:r>
              <a:rPr lang="en">
                <a:solidFill>
                  <a:srgbClr val="0000FF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functionality report </a:t>
            </a:r>
            <a:r>
              <a:rPr lang="en">
                <a:solidFill>
                  <a:srgbClr val="0000FF"/>
                </a:solidFill>
              </a:rPr>
              <a:t>by end of day to know exact passed</a:t>
            </a:r>
            <a:endParaRPr>
              <a:solidFill>
                <a:srgbClr val="0000FF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Refill box QC Failed during functionality process - 0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Actual functionality QC output per person per day 60 RF Box.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Actual Checklist QC output  per person per day 30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AutoNum type="arabicPeriod"/>
            </a:pPr>
            <a:r>
              <a:rPr lang="en">
                <a:solidFill>
                  <a:srgbClr val="FF0000"/>
                </a:solidFill>
              </a:rPr>
              <a:t>Refill box QC Failed during incoming QC process - 52</a:t>
            </a:r>
            <a:endParaRPr>
              <a:solidFill>
                <a:srgbClr val="FF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400"/>
              <a:buAutoNum type="arabicPeriod"/>
            </a:pPr>
            <a:r>
              <a:rPr lang="en">
                <a:solidFill>
                  <a:srgbClr val="0000FF"/>
                </a:solidFill>
              </a:rPr>
              <a:t>Initial refill box were 44 which came in earlier</a:t>
            </a:r>
            <a:endParaRPr>
              <a:solidFill>
                <a:srgbClr val="0000FF"/>
              </a:solidFill>
            </a:endParaRPr>
          </a:p>
        </p:txBody>
      </p:sp>
      <p:sp>
        <p:nvSpPr>
          <p:cNvPr id="62" name="Google Shape;62;p14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2400" y="1152475"/>
            <a:ext cx="3999902" cy="34163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QC Failed Refill Box</a:t>
            </a:r>
            <a:endParaRPr/>
          </a:p>
        </p:txBody>
      </p:sp>
      <p:sp>
        <p:nvSpPr>
          <p:cNvPr id="69" name="Google Shape;69;p1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Summary</a:t>
            </a:r>
            <a:endParaRPr u="sng"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Total Incoming QC Failed refill box </a:t>
            </a:r>
            <a:r>
              <a:rPr lang="en"/>
              <a:t>upto</a:t>
            </a:r>
            <a:r>
              <a:rPr lang="en"/>
              <a:t> date are 52 Refill Box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Most of the Failed Refill box come without fastener.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1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71" name="Google Shape;7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2400" y="1152475"/>
            <a:ext cx="3999904" cy="34164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/>
          <p:nvPr>
            <p:ph type="title"/>
          </p:nvPr>
        </p:nvSpPr>
        <p:spPr>
          <a:xfrm>
            <a:off x="311700" y="445025"/>
            <a:ext cx="4410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Fastener                                                                 </a:t>
            </a:r>
            <a:endParaRPr/>
          </a:p>
        </p:txBody>
      </p:sp>
      <p:sp>
        <p:nvSpPr>
          <p:cNvPr id="77" name="Google Shape;77;p1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No fastener for the Reed switch and door latch brackets</a:t>
            </a:r>
            <a:endParaRPr/>
          </a:p>
          <a:p>
            <a:pPr indent="-304800" lvl="1" marL="1371600" rtl="0" algn="l">
              <a:spcBef>
                <a:spcPts val="0"/>
              </a:spcBef>
              <a:spcAft>
                <a:spcPts val="0"/>
              </a:spcAft>
              <a:buSzPts val="1200"/>
              <a:buAutoNum type="alphaLcPeriod"/>
            </a:pPr>
            <a:r>
              <a:rPr lang="en"/>
              <a:t>M3 X 10 Hex Bolt</a:t>
            </a:r>
            <a:endParaRPr/>
          </a:p>
          <a:p>
            <a:pPr indent="-304800" lvl="1" marL="1371600" rtl="0" algn="l">
              <a:spcBef>
                <a:spcPts val="0"/>
              </a:spcBef>
              <a:spcAft>
                <a:spcPts val="0"/>
              </a:spcAft>
              <a:buSzPts val="1200"/>
              <a:buAutoNum type="alphaLcPeriod"/>
            </a:pPr>
            <a:r>
              <a:rPr lang="en"/>
              <a:t>M3 Flange Nut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AutoNum type="arabicPeriod" startAt="2"/>
            </a:pPr>
            <a:r>
              <a:rPr b="1" lang="en"/>
              <a:t>Need to source more refill box fasteners</a:t>
            </a:r>
            <a:endParaRPr b="1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1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79" name="Google Shape;7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2400" y="1152475"/>
            <a:ext cx="3999902" cy="341639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0" name="Google Shape;80;p16"/>
          <p:cNvCxnSpPr/>
          <p:nvPr/>
        </p:nvCxnSpPr>
        <p:spPr>
          <a:xfrm flipH="1">
            <a:off x="7393625" y="652975"/>
            <a:ext cx="773700" cy="6831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1" name="Google Shape;81;p16"/>
          <p:cNvCxnSpPr/>
          <p:nvPr/>
        </p:nvCxnSpPr>
        <p:spPr>
          <a:xfrm flipH="1">
            <a:off x="7654900" y="673075"/>
            <a:ext cx="552600" cy="17481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2" name="Google Shape;82;p16"/>
          <p:cNvSpPr txBox="1"/>
          <p:nvPr/>
        </p:nvSpPr>
        <p:spPr>
          <a:xfrm>
            <a:off x="7654900" y="312475"/>
            <a:ext cx="1362300" cy="3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 Fastener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Refill Box With Washer at the door </a:t>
            </a:r>
            <a:endParaRPr/>
          </a:p>
        </p:txBody>
      </p:sp>
      <p:sp>
        <p:nvSpPr>
          <p:cNvPr id="88" name="Google Shape;88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90" name="Google Shape;9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2400" y="1152475"/>
            <a:ext cx="3999902" cy="341639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1" name="Google Shape;91;p17"/>
          <p:cNvCxnSpPr/>
          <p:nvPr/>
        </p:nvCxnSpPr>
        <p:spPr>
          <a:xfrm rot="10800000">
            <a:off x="6409300" y="2621925"/>
            <a:ext cx="703200" cy="5124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2" name="Google Shape;92;p17"/>
          <p:cNvSpPr txBox="1"/>
          <p:nvPr/>
        </p:nvSpPr>
        <p:spPr>
          <a:xfrm>
            <a:off x="6941725" y="3084075"/>
            <a:ext cx="5786400" cy="6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00"/>
                </a:solidFill>
              </a:rPr>
              <a:t>With Washer</a:t>
            </a:r>
            <a:endParaRPr b="1">
              <a:solidFill>
                <a:srgbClr val="FFFF00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8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8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00" name="Google Shape;10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72125" y="851900"/>
            <a:ext cx="4060176" cy="37169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1" name="Google Shape;101;p18"/>
          <p:cNvCxnSpPr/>
          <p:nvPr/>
        </p:nvCxnSpPr>
        <p:spPr>
          <a:xfrm rot="10800000">
            <a:off x="6971750" y="2360850"/>
            <a:ext cx="241200" cy="6027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2" name="Google Shape;102;p18"/>
          <p:cNvSpPr txBox="1"/>
          <p:nvPr/>
        </p:nvSpPr>
        <p:spPr>
          <a:xfrm>
            <a:off x="7162750" y="2963550"/>
            <a:ext cx="5786400" cy="6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00"/>
                </a:solidFill>
              </a:rPr>
              <a:t>Without Washer</a:t>
            </a:r>
            <a:endParaRPr b="1">
              <a:solidFill>
                <a:srgbClr val="FFFF00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Gap when fully closed</a:t>
            </a:r>
            <a:endParaRPr/>
          </a:p>
        </p:txBody>
      </p:sp>
      <p:sp>
        <p:nvSpPr>
          <p:cNvPr id="108" name="Google Shape;108;p19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More than 12 </a:t>
            </a:r>
            <a:r>
              <a:rPr lang="en"/>
              <a:t>refill box</a:t>
            </a:r>
            <a:r>
              <a:rPr lang="en"/>
              <a:t> have Space between door and body when fully closed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Suspected error during bending- </a:t>
            </a:r>
            <a:r>
              <a:rPr b="1" lang="en"/>
              <a:t>Root cause to be investigated</a:t>
            </a:r>
            <a:endParaRPr b="1"/>
          </a:p>
        </p:txBody>
      </p:sp>
      <p:sp>
        <p:nvSpPr>
          <p:cNvPr id="109" name="Google Shape;109;p19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10" name="Google Shape;11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2400" y="1152475"/>
            <a:ext cx="3999904" cy="33581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1" name="Google Shape;111;p19"/>
          <p:cNvCxnSpPr/>
          <p:nvPr/>
        </p:nvCxnSpPr>
        <p:spPr>
          <a:xfrm flipH="1" rot="10800000">
            <a:off x="5314250" y="2672225"/>
            <a:ext cx="421800" cy="6831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2" name="Google Shape;112;p19"/>
          <p:cNvCxnSpPr/>
          <p:nvPr/>
        </p:nvCxnSpPr>
        <p:spPr>
          <a:xfrm flipH="1">
            <a:off x="5806375" y="2581800"/>
            <a:ext cx="10200" cy="2010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3" name="Google Shape;113;p19"/>
          <p:cNvSpPr txBox="1"/>
          <p:nvPr/>
        </p:nvSpPr>
        <p:spPr>
          <a:xfrm>
            <a:off x="4942575" y="3285000"/>
            <a:ext cx="5786400" cy="6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GAP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Short/Loose Studs</a:t>
            </a:r>
            <a:endParaRPr/>
          </a:p>
        </p:txBody>
      </p:sp>
      <p:sp>
        <p:nvSpPr>
          <p:cNvPr id="119" name="Google Shape;119;p2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No studs to hold Body reed switch for 2 refill box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Studs coated with the paints- very hard to screw the nut.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2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21" name="Google Shape;12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2400" y="1152475"/>
            <a:ext cx="3999902" cy="36969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2" name="Google Shape;122;p20"/>
          <p:cNvCxnSpPr/>
          <p:nvPr/>
        </p:nvCxnSpPr>
        <p:spPr>
          <a:xfrm flipH="1" rot="10800000">
            <a:off x="6369100" y="2672300"/>
            <a:ext cx="361800" cy="5424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3" name="Google Shape;123;p20"/>
          <p:cNvCxnSpPr/>
          <p:nvPr/>
        </p:nvCxnSpPr>
        <p:spPr>
          <a:xfrm flipH="1" rot="10800000">
            <a:off x="6379150" y="2672300"/>
            <a:ext cx="853800" cy="5424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4" name="Google Shape;124;p20"/>
          <p:cNvSpPr txBox="1"/>
          <p:nvPr/>
        </p:nvSpPr>
        <p:spPr>
          <a:xfrm>
            <a:off x="5826625" y="3234775"/>
            <a:ext cx="5786400" cy="6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No Studs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Parts Missing</a:t>
            </a:r>
            <a:endParaRPr/>
          </a:p>
        </p:txBody>
      </p:sp>
      <p:sp>
        <p:nvSpPr>
          <p:cNvPr id="130" name="Google Shape;130;p21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No coupling holder on 1 refill box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21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32" name="Google Shape;13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2400" y="1152475"/>
            <a:ext cx="3999902" cy="34163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